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15C96-399A-AC4A-838A-AEEF42F56D3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17DC0-F631-6246-8E26-AE2C93471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17DC0-F631-6246-8E26-AE2C93471C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4CABF9E-ED60-5C44-AC6F-0FDF64E57750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114D53B0-1436-3140-B840-323F38264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Module 7 Review Questions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200" b="1" dirty="0" smtClean="0"/>
              <a:t>1. How </a:t>
            </a:r>
            <a:r>
              <a:rPr lang="en-US" sz="3200" b="1" dirty="0"/>
              <a:t>many drinks does it take to affect driving ability</a:t>
            </a:r>
            <a:r>
              <a:rPr lang="en-US" sz="3200" b="1" dirty="0" smtClean="0"/>
              <a:t>? </a:t>
            </a:r>
          </a:p>
          <a:p>
            <a:pPr lvl="0">
              <a:buNone/>
            </a:pPr>
            <a:r>
              <a:rPr lang="en-US" sz="3200" b="1" dirty="0" smtClean="0"/>
              <a:t>2. What </a:t>
            </a:r>
            <a:r>
              <a:rPr lang="en-US" sz="3200" b="1" dirty="0"/>
              <a:t>are 3 reasons teens give for drinking alcohol</a:t>
            </a:r>
            <a:r>
              <a:rPr lang="en-US" sz="3200" b="1" dirty="0" smtClean="0"/>
              <a:t>? </a:t>
            </a:r>
          </a:p>
          <a:p>
            <a:pPr lvl="0">
              <a:buNone/>
            </a:pPr>
            <a:r>
              <a:rPr lang="en-US" sz="3200" b="1" dirty="0" smtClean="0"/>
              <a:t>3. Alcohol </a:t>
            </a:r>
            <a:r>
              <a:rPr lang="en-US" sz="3200" b="1" dirty="0"/>
              <a:t>is what type of drug</a:t>
            </a:r>
            <a:r>
              <a:rPr lang="en-US" sz="3200" b="1" dirty="0" smtClean="0"/>
              <a:t>?</a:t>
            </a:r>
            <a:endParaRPr lang="en-US" sz="3200" dirty="0" smtClean="0"/>
          </a:p>
          <a:p>
            <a:pPr lvl="0">
              <a:buNone/>
            </a:pPr>
            <a:r>
              <a:rPr lang="en-US" sz="3200" b="1" dirty="0" smtClean="0"/>
              <a:t>4. Define </a:t>
            </a:r>
            <a:r>
              <a:rPr lang="en-US" sz="3200" b="1" dirty="0"/>
              <a:t>the term tolerance</a:t>
            </a:r>
            <a:r>
              <a:rPr lang="en-US" sz="3200" b="1" dirty="0" smtClean="0"/>
              <a:t>. </a:t>
            </a:r>
          </a:p>
          <a:p>
            <a:pPr lvl="0">
              <a:buNone/>
            </a:pPr>
            <a:r>
              <a:rPr lang="en-US" sz="3200" b="1" dirty="0" smtClean="0"/>
              <a:t>5. Define </a:t>
            </a:r>
            <a:r>
              <a:rPr lang="en-US" sz="3200" b="1" dirty="0"/>
              <a:t>the term drug.</a:t>
            </a:r>
            <a:endParaRPr lang="en-US" sz="32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4962"/>
            <a:ext cx="8229600" cy="579120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5091" b="1" dirty="0" smtClean="0"/>
              <a:t>6. What </a:t>
            </a:r>
            <a:r>
              <a:rPr lang="en-US" sz="5091" b="1" dirty="0"/>
              <a:t>type of drugs can affect driving ability</a:t>
            </a:r>
            <a:r>
              <a:rPr lang="en-US" sz="5091" b="1" dirty="0" smtClean="0"/>
              <a:t>? </a:t>
            </a:r>
          </a:p>
          <a:p>
            <a:pPr lvl="0">
              <a:buNone/>
            </a:pPr>
            <a:r>
              <a:rPr lang="en-US" sz="5091" b="1" dirty="0" smtClean="0"/>
              <a:t>7. What </a:t>
            </a:r>
            <a:r>
              <a:rPr lang="en-US" sz="5091" b="1" dirty="0"/>
              <a:t>is the trigger for aggressive driving</a:t>
            </a:r>
            <a:r>
              <a:rPr lang="en-US" sz="5091" b="1" dirty="0" smtClean="0"/>
              <a:t>? </a:t>
            </a:r>
          </a:p>
          <a:p>
            <a:pPr lvl="0">
              <a:buNone/>
            </a:pPr>
            <a:r>
              <a:rPr lang="en-US" sz="5091" b="1" dirty="0" smtClean="0"/>
              <a:t>8. What </a:t>
            </a:r>
            <a:r>
              <a:rPr lang="en-US" sz="5091" b="1" dirty="0"/>
              <a:t>is the cause of Circadian Rhythm Fatigue</a:t>
            </a:r>
            <a:r>
              <a:rPr lang="en-US" sz="5091" b="1" dirty="0" smtClean="0"/>
              <a:t>? </a:t>
            </a:r>
          </a:p>
          <a:p>
            <a:pPr lvl="0">
              <a:buNone/>
            </a:pPr>
            <a:r>
              <a:rPr lang="en-US" sz="5091" b="1" dirty="0" smtClean="0"/>
              <a:t>9. What </a:t>
            </a:r>
            <a:r>
              <a:rPr lang="en-US" sz="5091" b="1" dirty="0"/>
              <a:t>type of a drinker is most often arrested for DUI</a:t>
            </a:r>
            <a:r>
              <a:rPr lang="en-US" sz="5091" b="1" dirty="0" smtClean="0"/>
              <a:t>?</a:t>
            </a:r>
          </a:p>
          <a:p>
            <a:pPr>
              <a:buNone/>
            </a:pPr>
            <a:r>
              <a:rPr lang="en-US" sz="5091" b="1" dirty="0" smtClean="0"/>
              <a:t>10. </a:t>
            </a:r>
            <a:r>
              <a:rPr lang="en-US" sz="5091" b="1" dirty="0"/>
              <a:t>What factors affect BAC levels in females?</a:t>
            </a:r>
            <a:endParaRPr lang="en-US" sz="5091" dirty="0"/>
          </a:p>
          <a:p>
            <a:pPr lvl="0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52"/>
            <a:ext cx="8229600" cy="591681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sz="3200" dirty="0" smtClean="0"/>
              <a:t>11. </a:t>
            </a:r>
            <a:r>
              <a:rPr lang="en-US" sz="3200" b="1" dirty="0"/>
              <a:t>What factors affect BAC levels in males?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12. How </a:t>
            </a:r>
            <a:r>
              <a:rPr lang="en-US" sz="3200" b="1" dirty="0"/>
              <a:t>does body weight affect BAC levels?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13. ½ </a:t>
            </a:r>
            <a:r>
              <a:rPr lang="en-US" sz="3200" b="1" dirty="0"/>
              <a:t>of the proof of a drink determines what?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14. How </a:t>
            </a:r>
            <a:r>
              <a:rPr lang="en-US" sz="3200" b="1" dirty="0"/>
              <a:t>does alcohol affect vision?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15. .02 </a:t>
            </a:r>
            <a:r>
              <a:rPr lang="en-US" sz="3200" b="1" dirty="0"/>
              <a:t>BAC is a legal threshold for what?</a:t>
            </a:r>
            <a:endParaRPr lang="en-US" sz="32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308"/>
            <a:ext cx="8229600" cy="5902855"/>
          </a:xfrm>
        </p:spPr>
        <p:txBody>
          <a:bodyPr>
            <a:normAutofit/>
          </a:bodyPr>
          <a:lstStyle/>
          <a:p>
            <a:pPr marL="514350" lvl="0" indent="-514350">
              <a:buAutoNum type="arabicPeriod" startAt="16"/>
            </a:pPr>
            <a:r>
              <a:rPr lang="en-US" sz="3200" b="1" dirty="0" smtClean="0"/>
              <a:t> .08 </a:t>
            </a:r>
            <a:r>
              <a:rPr lang="en-US" sz="3200" b="1" dirty="0"/>
              <a:t>BAC is a legal threshold for what</a:t>
            </a:r>
            <a:r>
              <a:rPr lang="en-US" sz="3200" b="1" dirty="0" smtClean="0"/>
              <a:t>?</a:t>
            </a:r>
            <a:endParaRPr lang="en-US" sz="3200" dirty="0" smtClean="0"/>
          </a:p>
          <a:p>
            <a:pPr marL="514350" indent="-514350">
              <a:buAutoNum type="arabicPeriod" startAt="16"/>
            </a:pPr>
            <a:r>
              <a:rPr lang="en-US" sz="3200" b="1" dirty="0" smtClean="0"/>
              <a:t> Define BAC</a:t>
            </a:r>
          </a:p>
          <a:p>
            <a:pPr marL="514350" indent="-514350">
              <a:buNone/>
            </a:pPr>
            <a:r>
              <a:rPr lang="en-US" sz="3200" b="1" dirty="0" smtClean="0"/>
              <a:t>18. 90</a:t>
            </a:r>
            <a:r>
              <a:rPr lang="en-US" sz="3200" b="1" dirty="0"/>
              <a:t>% of alcohol consumed is processed through what organ in the body</a:t>
            </a:r>
            <a:r>
              <a:rPr lang="en-US" sz="3200" b="1" dirty="0" smtClean="0"/>
              <a:t>?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b="1" dirty="0" smtClean="0"/>
              <a:t>19. 10</a:t>
            </a:r>
            <a:r>
              <a:rPr lang="en-US" sz="3200" b="1" dirty="0"/>
              <a:t>% of alcohol consumed is processed how?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20. How </a:t>
            </a:r>
            <a:r>
              <a:rPr lang="en-US" sz="3200" b="1" dirty="0"/>
              <a:t>much alcohol is considered a drink?</a:t>
            </a:r>
            <a:endParaRPr lang="en-US" sz="32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22"/>
            <a:ext cx="8229600" cy="5874941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3200" b="1" dirty="0" smtClean="0"/>
              <a:t>21. What </a:t>
            </a:r>
            <a:r>
              <a:rPr lang="en-US" sz="3200" b="1" dirty="0"/>
              <a:t>is the only way to sober up after drinking alcohol?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22. Why </a:t>
            </a:r>
            <a:r>
              <a:rPr lang="en-US" sz="3200" b="1" dirty="0"/>
              <a:t>do some people choose </a:t>
            </a:r>
            <a:r>
              <a:rPr lang="en-US" sz="3200" b="1" u="sng" dirty="0"/>
              <a:t>NOT</a:t>
            </a:r>
            <a:r>
              <a:rPr lang="en-US" sz="3200" b="1" dirty="0"/>
              <a:t> to drink? 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23. How </a:t>
            </a:r>
            <a:r>
              <a:rPr lang="en-US" sz="3200" b="1" dirty="0"/>
              <a:t>long does it take the body to eliminate .015 BAC? 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24. What </a:t>
            </a:r>
            <a:r>
              <a:rPr lang="en-US" sz="3200" b="1" dirty="0"/>
              <a:t>organs are affected by alcohol consumption?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25. The </a:t>
            </a:r>
            <a:r>
              <a:rPr lang="en-US" sz="3200" b="1" dirty="0"/>
              <a:t>#2 leading drug involved in </a:t>
            </a:r>
            <a:r>
              <a:rPr lang="en-US" sz="3200" b="1" u="sng" dirty="0"/>
              <a:t>DUI</a:t>
            </a:r>
            <a:r>
              <a:rPr lang="en-US" sz="3200" b="1" dirty="0"/>
              <a:t> crashes is what drug? </a:t>
            </a: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26. What </a:t>
            </a:r>
            <a:r>
              <a:rPr lang="en-US" sz="3200" b="1" dirty="0"/>
              <a:t>2 factors contribute to determining the amount of alcohol in a drink?</a:t>
            </a:r>
            <a:endParaRPr lang="en-US" sz="32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26061"/>
            <a:ext cx="8001000" cy="569373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27. What is the Zero Tolerance Law</a:t>
            </a:r>
          </a:p>
          <a:p>
            <a:pPr>
              <a:buNone/>
            </a:pPr>
            <a:r>
              <a:rPr lang="en-US" sz="3200" b="1" dirty="0" smtClean="0"/>
              <a:t>28. What is the Implied Consent Law?</a:t>
            </a:r>
          </a:p>
          <a:p>
            <a:pPr>
              <a:buNone/>
            </a:pPr>
            <a:r>
              <a:rPr lang="en-US" sz="3200" b="1" dirty="0" smtClean="0"/>
              <a:t>29. What are some signs of an aggressive driver?</a:t>
            </a:r>
          </a:p>
          <a:p>
            <a:pPr>
              <a:buNone/>
            </a:pPr>
            <a:r>
              <a:rPr lang="en-US" sz="3200" b="1" dirty="0" smtClean="0"/>
              <a:t>30. What is Road Rage?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Done!!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31. List 3 signs that a driver is an aggressive driver</a:t>
            </a:r>
          </a:p>
          <a:p>
            <a:pPr>
              <a:buNone/>
            </a:pPr>
            <a:r>
              <a:rPr lang="en-US" sz="2800" b="1" dirty="0" smtClean="0"/>
              <a:t>32. What are the three types of Road Rage?</a:t>
            </a:r>
          </a:p>
          <a:p>
            <a:pPr>
              <a:buNone/>
            </a:pPr>
            <a:r>
              <a:rPr lang="en-US" sz="2800" b="1" dirty="0" smtClean="0"/>
              <a:t>33. What is one safe strategy for dealing with an aggressive driver?</a:t>
            </a:r>
          </a:p>
          <a:p>
            <a:pPr>
              <a:buNone/>
            </a:pPr>
            <a:r>
              <a:rPr lang="en-US" sz="2800" b="1" dirty="0" smtClean="0"/>
              <a:t>34. Define fatigue.</a:t>
            </a:r>
          </a:p>
          <a:p>
            <a:pPr>
              <a:buNone/>
            </a:pPr>
            <a:r>
              <a:rPr lang="en-US" sz="2800" b="1" dirty="0" smtClean="0"/>
              <a:t>35. List 3 effects of marijuana on the driving task.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39</TotalTime>
  <Words>387</Words>
  <Application>Microsoft Macintosh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Travelogue</vt:lpstr>
      <vt:lpstr>Module 7 Review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Almost Done!!</vt:lpstr>
    </vt:vector>
  </TitlesOfParts>
  <Company>IWCS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7 Review Questions</dc:title>
  <dc:creator>Richard Pullen</dc:creator>
  <cp:lastModifiedBy>Catherine Riddick</cp:lastModifiedBy>
  <cp:revision>12</cp:revision>
  <dcterms:created xsi:type="dcterms:W3CDTF">2012-04-24T12:51:04Z</dcterms:created>
  <dcterms:modified xsi:type="dcterms:W3CDTF">2013-01-30T15:39:13Z</dcterms:modified>
</cp:coreProperties>
</file>