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6" d="100"/>
          <a:sy n="36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D1993AC-8A70-6F4D-98AF-22C6B32D30FE}" type="datetimeFigureOut">
              <a:rPr lang="en-US" smtClean="0"/>
              <a:t>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BBE9543D-8601-D345-BA47-423879E08C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10 Vocabulary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Compromise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result of each person’s giving up something in order to reach a solution that satisfies everyone 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Cooperation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 </a:t>
            </a:r>
            <a:r>
              <a:rPr lang="en-US" sz="3200" dirty="0" smtClean="0"/>
              <a:t>Working together for the good of all 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process through which you send messages to and receive messages from others 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Active Listening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Really paying attention to what someone is saying and feeling 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Body Language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Non-verbal communication through gestures, facial expressions, and behaviors 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Constructive Criticism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Non-hostile comments that point out problems and have the potential to help a person change 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Warm-up/Stretching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component of a workout.</a:t>
            </a:r>
          </a:p>
          <a:p>
            <a:pPr lvl="1">
              <a:buNone/>
            </a:pPr>
            <a:endParaRPr lang="en-US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V-Sit and Reach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to measure flexibility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Mile Run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to measure cardiovascular endurance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Flex-Arm Hang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Used to measure upper body strength and endurance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Abstinence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conscious decision to avoid harmful behaviors, including sexual activity before marriage and the use of tobacco, alcohol, and other drugs 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Curl-up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Used to measure abdominal strength </a:t>
            </a:r>
            <a:r>
              <a:rPr lang="en-US" sz="3200" smtClean="0">
                <a:solidFill>
                  <a:schemeClr val="tx1"/>
                </a:solidFill>
              </a:rPr>
              <a:t>and endurance</a:t>
            </a:r>
            <a:endParaRPr 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Epidemic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outbreak of an infectious disease that affects a large population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H.I.V.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Human Immunodeficiency Virus</a:t>
            </a:r>
          </a:p>
          <a:p>
            <a:endParaRPr lang="en-US" sz="3200" dirty="0" smtClean="0"/>
          </a:p>
          <a:p>
            <a:pPr lvl="1"/>
            <a:r>
              <a:rPr lang="en-US" sz="3000" dirty="0" smtClean="0"/>
              <a:t>No Cure</a:t>
            </a:r>
          </a:p>
          <a:p>
            <a:pPr lvl="1"/>
            <a:r>
              <a:rPr lang="en-US" sz="3000" dirty="0" smtClean="0"/>
              <a:t>Transmitted through bodily fluids, IV needles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Sterility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inability to reproduce</a:t>
            </a:r>
          </a:p>
          <a:p>
            <a:pPr lvl="1"/>
            <a:r>
              <a:rPr lang="en-US" sz="3000" dirty="0" smtClean="0"/>
              <a:t>Can be caused by </a:t>
            </a:r>
            <a:r>
              <a:rPr lang="en-US" sz="3000" dirty="0" err="1" smtClean="0"/>
              <a:t>S.T.D.’s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A.I.D.S.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Acquired </a:t>
            </a:r>
            <a:r>
              <a:rPr lang="en-US" sz="3200" dirty="0" err="1" smtClean="0"/>
              <a:t>Immunodefiency</a:t>
            </a:r>
            <a:r>
              <a:rPr lang="en-US" sz="3200" dirty="0" smtClean="0"/>
              <a:t> Syndrome</a:t>
            </a:r>
          </a:p>
          <a:p>
            <a:pPr lvl="1"/>
            <a:r>
              <a:rPr lang="en-US" sz="3000" dirty="0" smtClean="0"/>
              <a:t>No Cure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Hepatitis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Disease that causes inflammation of the liver</a:t>
            </a:r>
          </a:p>
          <a:p>
            <a:pPr lvl="1"/>
            <a:r>
              <a:rPr lang="en-US" sz="3000" dirty="0" smtClean="0"/>
              <a:t>Transmitted through bodily fluids, IV needles</a:t>
            </a:r>
          </a:p>
          <a:p>
            <a:pPr lvl="1"/>
            <a:r>
              <a:rPr lang="en-US" sz="3000" dirty="0" smtClean="0"/>
              <a:t>Vaccine available</a:t>
            </a:r>
          </a:p>
          <a:p>
            <a:pPr lvl="1"/>
            <a:r>
              <a:rPr lang="en-US" sz="3000" dirty="0" smtClean="0"/>
              <a:t>Can be fatal</a:t>
            </a:r>
            <a:endParaRPr 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Relationship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bond or connection between two people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Friendship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significant relationship between two people based on caring, consideration, and trust 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16</TotalTime>
  <Words>258</Words>
  <Application>Microsoft Macintosh PowerPoint</Application>
  <PresentationFormat>On-screen Show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Codex</vt:lpstr>
      <vt:lpstr>Health 10 Vocabulary </vt:lpstr>
      <vt:lpstr>Abstinence</vt:lpstr>
      <vt:lpstr>Epidemic</vt:lpstr>
      <vt:lpstr>H.I.V.</vt:lpstr>
      <vt:lpstr>Sterility</vt:lpstr>
      <vt:lpstr>A.I.D.S.</vt:lpstr>
      <vt:lpstr>Hepatitis B</vt:lpstr>
      <vt:lpstr>Relationship</vt:lpstr>
      <vt:lpstr>Friendship</vt:lpstr>
      <vt:lpstr>Compromise</vt:lpstr>
      <vt:lpstr>Cooperation</vt:lpstr>
      <vt:lpstr>Communication</vt:lpstr>
      <vt:lpstr>Active Listening</vt:lpstr>
      <vt:lpstr>Body Language</vt:lpstr>
      <vt:lpstr>Constructive Criticism</vt:lpstr>
      <vt:lpstr>Warm-up/Stretching</vt:lpstr>
      <vt:lpstr>V-Sit and Reach Test</vt:lpstr>
      <vt:lpstr>Mile Run Test</vt:lpstr>
      <vt:lpstr>Flex-Arm Hang Test</vt:lpstr>
      <vt:lpstr>Curl-up Test</vt:lpstr>
    </vt:vector>
  </TitlesOfParts>
  <Company>IWCS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10 Vocabulary </dc:title>
  <dc:creator>Catherine Riddick</dc:creator>
  <cp:lastModifiedBy>Catherine Riddick</cp:lastModifiedBy>
  <cp:revision>1</cp:revision>
  <dcterms:created xsi:type="dcterms:W3CDTF">2011-01-06T18:52:39Z</dcterms:created>
  <dcterms:modified xsi:type="dcterms:W3CDTF">2013-01-30T15:38:19Z</dcterms:modified>
</cp:coreProperties>
</file>